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3.xml" ContentType="application/vnd.openxmlformats-officedocument.them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4400213" cy="21599525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desplazar la diapositiva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las notas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&lt;cabecera&gt;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&lt;fecha/hora&gt;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06D60B0-D2CB-4A83-A57B-44DA6E37577C}" type="slidenum"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755640" y="5078520"/>
            <a:ext cx="6045120" cy="4808520"/>
          </a:xfrm>
          <a:custGeom>
            <a:avLst/>
            <a:gdLst>
              <a:gd name="textAreaLeft" fmla="*/ 0 w 6045120"/>
              <a:gd name="textAreaRight" fmla="*/ 6045480 w 6045120"/>
              <a:gd name="textAreaTop" fmla="*/ 0 h 4808520"/>
              <a:gd name="textAreaBottom" fmla="*/ 4808880 h 48085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736056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720000" y="11597400"/>
            <a:ext cx="1295928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7360560" y="5054040"/>
            <a:ext cx="6323760" cy="125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720000" y="1159740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6323760" cy="125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736056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7360560" y="1159740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1295928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720000" y="11597400"/>
            <a:ext cx="1295928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7360560" y="505404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720000" y="1159740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7360560" y="11597400"/>
            <a:ext cx="632376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01920" y="505404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9483480" y="505404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720000" y="1159740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5101920" y="1159740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9483480" y="11597400"/>
            <a:ext cx="4172400" cy="59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12959280" cy="125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720000" y="5054040"/>
            <a:ext cx="6323760" cy="125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7360560" y="5054040"/>
            <a:ext cx="6323760" cy="125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20000" y="861480"/>
            <a:ext cx="12959280" cy="36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287640" y="3563640"/>
            <a:ext cx="13821120" cy="1749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CustomShape 2"/>
          <p:cNvSpPr/>
          <p:nvPr/>
        </p:nvSpPr>
        <p:spPr>
          <a:xfrm>
            <a:off x="287640" y="1980000"/>
            <a:ext cx="13821120" cy="19437840"/>
          </a:xfrm>
          <a:prstGeom prst="rect">
            <a:avLst/>
          </a:prstGeom>
          <a:noFill/>
          <a:ln>
            <a:solidFill>
              <a:srgbClr val="EEECE1">
                <a:lumMod val="7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7370640" y="485640"/>
            <a:ext cx="6536880" cy="3074760"/>
          </a:xfrm>
          <a:custGeom>
            <a:avLst/>
            <a:gdLst>
              <a:gd name="textAreaLeft" fmla="*/ 0 w 6536880"/>
              <a:gd name="textAreaRight" fmla="*/ 6537240 w 6536880"/>
              <a:gd name="textAreaTop" fmla="*/ 0 h 3074760"/>
              <a:gd name="textAreaBottom" fmla="*/ 3075120 h 30747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8640000" y="360000"/>
            <a:ext cx="5397840" cy="14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Author full</a:t>
            </a: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name</a:t>
            </a:r>
            <a:r>
              <a:rPr lang="es-ES" sz="1800" b="0" u="none" strike="noStrik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</a:t>
            </a: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Author</a:t>
            </a: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full name</a:t>
            </a:r>
            <a:r>
              <a:rPr lang="es-ES" sz="1800" b="0" u="none" strike="noStrik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</a:t>
            </a:r>
            <a:br>
              <a:rPr sz="1800"/>
            </a:b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Author</a:t>
            </a: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full name</a:t>
            </a:r>
            <a:r>
              <a:rPr lang="es-ES" sz="1800" b="0" u="none" strike="noStrik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100" b="0" u="none" strike="noStrik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r>
              <a:rPr lang="es-ES" sz="1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Affiliation, Country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100" b="0" u="none" strike="noStrik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r>
              <a:rPr lang="es-ES" sz="11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Affiliation, Country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360000" y="252000"/>
            <a:ext cx="6840000" cy="14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Application>LibreOffice/26.2.5.2$Windows_X86_64 LibreOffice_project/cd7284b4cbbfeb507e630c1aac019f4157393acb</Application>
  <AppVersion>15.0000</AppVersion>
  <Words>4</Words>
  <Paragraphs>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2016-07-27T17:05:49Z</dcterms:created>
  <dc:creator/>
  <dc:description/>
  <dc:language>es-ES</dc:language>
  <cp:lastModifiedBy/>
  <dcterms:modified xsi:type="dcterms:W3CDTF">2026-09-08T17:54:20Z</dcterms:modified>
  <cp:revision>25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Personalizado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1</vt:i4>
  </property>
</Properties>
</file>