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jpeg" ContentType="image/jpeg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14400212" cy="2159952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s-ES" sz="4400" spc="-1" strike="noStrike">
                <a:latin typeface="Arial"/>
              </a:rPr>
              <a:t>Pulse para desplazar la diapositiva</a:t>
            </a:r>
            <a:endParaRPr b="0" lang="es-E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s-ES" sz="2000" spc="-1" strike="noStrike">
                <a:latin typeface="Arial"/>
              </a:rPr>
              <a:t>Pulse para editar el formato de las notas</a:t>
            </a:r>
            <a:endParaRPr b="0" lang="es-ES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s-ES" sz="1400" spc="-1" strike="noStrike">
                <a:latin typeface="Times New Roman"/>
              </a:rPr>
              <a:t>&lt;cabecera&gt;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s-ES" sz="1400" spc="-1" strike="noStrike">
                <a:latin typeface="Times New Roman"/>
              </a:rPr>
              <a:t>&lt;fecha/hora&gt;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s-ES" sz="1400" spc="-1" strike="noStrike">
                <a:latin typeface="Times New Roman"/>
              </a:rPr>
              <a:t>&lt;pie de página&gt;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815C27F7-546D-4AB8-86EB-0F8FF7621FA6}" type="slidenum">
              <a:rPr b="0" lang="es-ES" sz="1400" spc="-1" strike="noStrike">
                <a:latin typeface="Times New Roman"/>
              </a:rPr>
              <a:t>&lt;número&gt;</a:t>
            </a:fld>
            <a:endParaRPr b="0" lang="es-E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755640" y="5078520"/>
            <a:ext cx="6045480" cy="4808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0000" y="5054040"/>
            <a:ext cx="1295964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720000" y="11597400"/>
            <a:ext cx="1295964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20000" y="505404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7360560" y="505404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720000" y="1159740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7360560" y="1159740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720000" y="5054040"/>
            <a:ext cx="417276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01920" y="5054040"/>
            <a:ext cx="417276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9483480" y="5054040"/>
            <a:ext cx="417276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720000" y="11597400"/>
            <a:ext cx="417276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5101920" y="11597400"/>
            <a:ext cx="417276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9483480" y="11597400"/>
            <a:ext cx="417276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20000" y="5054040"/>
            <a:ext cx="12959640" cy="1252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20000" y="5054040"/>
            <a:ext cx="12959640" cy="1252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20000" y="5054040"/>
            <a:ext cx="6324120" cy="1252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7360560" y="5054040"/>
            <a:ext cx="6324120" cy="1252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720000" y="861480"/>
            <a:ext cx="12959640" cy="16718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720000" y="505404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7360560" y="5054040"/>
            <a:ext cx="6324120" cy="1252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720000" y="1159740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720000" y="5054040"/>
            <a:ext cx="6324120" cy="1252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7360560" y="505404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7360560" y="1159740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720000" y="505404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7360560" y="5054040"/>
            <a:ext cx="632412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720000" y="11597400"/>
            <a:ext cx="12959640" cy="597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000" y="861480"/>
            <a:ext cx="12959640" cy="3606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s-ES" sz="4400" spc="-1" strike="noStrike">
                <a:latin typeface="Arial"/>
              </a:rPr>
              <a:t>Pulse para editar el formato del texto de título</a:t>
            </a:r>
            <a:endParaRPr b="0" lang="es-E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000" y="5054040"/>
            <a:ext cx="12959640" cy="1252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latin typeface="Arial"/>
              </a:rPr>
              <a:t>Pulse para editar el formato de texto del esquema</a:t>
            </a:r>
            <a:endParaRPr b="0" lang="es-E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800" spc="-1" strike="noStrike">
                <a:latin typeface="Arial"/>
              </a:rPr>
              <a:t>Segundo nivel del esquema</a:t>
            </a:r>
            <a:endParaRPr b="0" lang="es-E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pc="-1" strike="noStrike">
                <a:latin typeface="Arial"/>
              </a:rPr>
              <a:t>Tercer nivel del esquema</a:t>
            </a:r>
            <a:endParaRPr b="0" lang="es-E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latin typeface="Arial"/>
              </a:rPr>
              <a:t>Cuarto nivel del esquema</a:t>
            </a:r>
            <a:endParaRPr b="0" lang="es-E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Quinto nivel del esquema</a:t>
            </a:r>
            <a:endParaRPr b="0" lang="es-E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Sexto nivel del esquema</a:t>
            </a:r>
            <a:endParaRPr b="0" lang="es-E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latin typeface="Arial"/>
              </a:rPr>
              <a:t>Séptimo nivel del esquema</a:t>
            </a:r>
            <a:endParaRPr b="0" lang="es-E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287640" y="3563640"/>
            <a:ext cx="13821480" cy="1749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CustomShape 2"/>
          <p:cNvSpPr/>
          <p:nvPr/>
        </p:nvSpPr>
        <p:spPr>
          <a:xfrm>
            <a:off x="287640" y="1980000"/>
            <a:ext cx="13821480" cy="19438200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CustomShape 3"/>
          <p:cNvSpPr/>
          <p:nvPr/>
        </p:nvSpPr>
        <p:spPr>
          <a:xfrm>
            <a:off x="7370640" y="485640"/>
            <a:ext cx="6537240" cy="3075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4"/>
          <p:cNvSpPr/>
          <p:nvPr/>
        </p:nvSpPr>
        <p:spPr>
          <a:xfrm>
            <a:off x="8640000" y="360000"/>
            <a:ext cx="5398200" cy="143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Author full</a:t>
            </a: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 name</a:t>
            </a:r>
            <a:r>
              <a:rPr b="0" lang="es-ES" sz="1800" spc="-1" strike="noStrike" baseline="14000000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, </a:t>
            </a:r>
            <a:r>
              <a:rPr b="0" lang="en-AU" sz="1800" spc="-1" strike="noStrike">
                <a:solidFill>
                  <a:srgbClr val="000000"/>
                </a:solidFill>
                <a:latin typeface="Arial"/>
                <a:ea typeface="DejaVu Sans"/>
              </a:rPr>
              <a:t>Author</a:t>
            </a: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 full name</a:t>
            </a:r>
            <a:r>
              <a:rPr b="0" lang="es-ES" sz="1800" spc="-1" strike="noStrike" baseline="14000000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, </a:t>
            </a:r>
            <a:br/>
            <a:r>
              <a:rPr b="0" lang="en-US" sz="1800" spc="-1" strike="noStrike">
                <a:solidFill>
                  <a:srgbClr val="000000"/>
                </a:solidFill>
                <a:latin typeface="Arial"/>
                <a:ea typeface="DejaVu Sans"/>
              </a:rPr>
              <a:t>Author</a:t>
            </a:r>
            <a:r>
              <a:rPr b="0" lang="es-ES" sz="1800" spc="-1" strike="noStrike">
                <a:solidFill>
                  <a:srgbClr val="000000"/>
                </a:solidFill>
                <a:latin typeface="Arial"/>
                <a:ea typeface="DejaVu Sans"/>
              </a:rPr>
              <a:t> full name</a:t>
            </a:r>
            <a:r>
              <a:rPr b="0" lang="es-ES" sz="1800" spc="-1" strike="noStrike" baseline="14000000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es-ES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1100" spc="-1" strike="noStrike" baseline="14000000">
                <a:solidFill>
                  <a:srgbClr val="000000"/>
                </a:solidFill>
                <a:latin typeface="Arial"/>
                <a:ea typeface="DejaVu Sans"/>
              </a:rPr>
              <a:t>1</a:t>
            </a:r>
            <a:r>
              <a:rPr b="0" lang="es-ES" sz="1100" spc="-1" strike="noStrike">
                <a:solidFill>
                  <a:srgbClr val="000000"/>
                </a:solidFill>
                <a:latin typeface="Arial"/>
                <a:ea typeface="DejaVu Sans"/>
              </a:rPr>
              <a:t>Affiliation, Country</a:t>
            </a:r>
            <a:endParaRPr b="0" lang="es-ES" sz="11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ES" sz="1100" spc="-1" strike="noStrike" baseline="14000000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r>
              <a:rPr b="0" lang="es-ES" sz="1100" spc="-1" strike="noStrike">
                <a:solidFill>
                  <a:srgbClr val="000000"/>
                </a:solidFill>
                <a:latin typeface="Arial"/>
                <a:ea typeface="DejaVu Sans"/>
              </a:rPr>
              <a:t>Affiliation, Country</a:t>
            </a:r>
            <a:endParaRPr b="0" lang="es-ES" sz="1100" spc="-1" strike="noStrike">
              <a:latin typeface="Arial"/>
            </a:endParaRPr>
          </a:p>
        </p:txBody>
      </p:sp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244440" y="183960"/>
            <a:ext cx="7803360" cy="1562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Application>LibreOffice/7.0.3.1$Windows_X86_64 LibreOffice_project/d7547858d014d4cf69878db179d326fc3483e082</Application>
  <Words>4</Words>
  <Paragraphs>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2016-07-27T17:05:49Z</dcterms:created>
  <dc:creator/>
  <dc:description/>
  <dc:language>es-ES</dc:language>
  <cp:lastModifiedBy/>
  <dcterms:modified xsi:type="dcterms:W3CDTF">2025-07-28T12:10:12Z</dcterms:modified>
  <cp:revision>24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